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1" r:id="rId2"/>
    <p:sldMasterId id="2147483673" r:id="rId3"/>
  </p:sldMasterIdLst>
  <p:notesMasterIdLst>
    <p:notesMasterId r:id="rId33"/>
  </p:notesMasterIdLst>
  <p:handoutMasterIdLst>
    <p:handoutMasterId r:id="rId34"/>
  </p:handoutMasterIdLst>
  <p:sldIdLst>
    <p:sldId id="790" r:id="rId4"/>
    <p:sldId id="806" r:id="rId5"/>
    <p:sldId id="791" r:id="rId6"/>
    <p:sldId id="792" r:id="rId7"/>
    <p:sldId id="804" r:id="rId8"/>
    <p:sldId id="793" r:id="rId9"/>
    <p:sldId id="807" r:id="rId10"/>
    <p:sldId id="794" r:id="rId11"/>
    <p:sldId id="795" r:id="rId12"/>
    <p:sldId id="796" r:id="rId13"/>
    <p:sldId id="797" r:id="rId14"/>
    <p:sldId id="798" r:id="rId15"/>
    <p:sldId id="799" r:id="rId16"/>
    <p:sldId id="778" r:id="rId17"/>
    <p:sldId id="782" r:id="rId18"/>
    <p:sldId id="779" r:id="rId19"/>
    <p:sldId id="780" r:id="rId20"/>
    <p:sldId id="781" r:id="rId21"/>
    <p:sldId id="800" r:id="rId22"/>
    <p:sldId id="801" r:id="rId23"/>
    <p:sldId id="802" r:id="rId24"/>
    <p:sldId id="803" r:id="rId25"/>
    <p:sldId id="770" r:id="rId26"/>
    <p:sldId id="784" r:id="rId27"/>
    <p:sldId id="785" r:id="rId28"/>
    <p:sldId id="789" r:id="rId29"/>
    <p:sldId id="761" r:id="rId30"/>
    <p:sldId id="787" r:id="rId31"/>
    <p:sldId id="786" r:id="rId32"/>
  </p:sldIdLst>
  <p:sldSz cx="12192000" cy="6858000"/>
  <p:notesSz cx="6858000" cy="9144000"/>
  <p:embeddedFontLs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MiSans Medium" panose="00000600000000000000" pitchFamily="2" charset="-122"/>
      <p:regular r:id="rId39"/>
    </p:embeddedFont>
    <p:embeddedFont>
      <p:font typeface="MiSans Normal" panose="00000500000000000000" pitchFamily="2" charset="-122"/>
      <p:regular r:id="rId40"/>
    </p:embeddedFont>
    <p:embeddedFont>
      <p:font typeface="等线" panose="02010600030101010101" pitchFamily="2" charset="-122"/>
      <p:regular r:id="rId41"/>
      <p:bold r:id="rId42"/>
    </p:embeddedFont>
  </p:embeddedFontLst>
  <p:custDataLst>
    <p:tags r:id="rId4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2" userDrawn="1">
          <p15:clr>
            <a:srgbClr val="A4A3A4"/>
          </p15:clr>
        </p15:guide>
        <p15:guide id="2" pos="3825" userDrawn="1">
          <p15:clr>
            <a:srgbClr val="A4A3A4"/>
          </p15:clr>
        </p15:guide>
        <p15:guide id="3" pos="456" userDrawn="1">
          <p15:clr>
            <a:srgbClr val="A4A3A4"/>
          </p15:clr>
        </p15:guide>
        <p15:guide id="4" pos="7244" userDrawn="1">
          <p15:clr>
            <a:srgbClr val="A4A3A4"/>
          </p15:clr>
        </p15:guide>
        <p15:guide id="5" orient="horz" pos="829" userDrawn="1">
          <p15:clr>
            <a:srgbClr val="A4A3A4"/>
          </p15:clr>
        </p15:guide>
        <p15:guide id="6" orient="horz" pos="994" userDrawn="1">
          <p15:clr>
            <a:srgbClr val="A4A3A4"/>
          </p15:clr>
        </p15:guide>
        <p15:guide id="8" orient="horz" pos="426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325624475" name="WPS_1643336805" initials="W" lastIdx="13" clrIdx="0"/>
  <p:cmAuthor id="1580036909" name="Vivianne" initials="V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000"/>
    <a:srgbClr val="F37E18"/>
    <a:srgbClr val="0663D9"/>
    <a:srgbClr val="CC7D02"/>
    <a:srgbClr val="0D59C1"/>
    <a:srgbClr val="002060"/>
    <a:srgbClr val="AE0E0E"/>
    <a:srgbClr val="CCECFF"/>
    <a:srgbClr val="0F6FC6"/>
    <a:srgbClr val="C4E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90" d="100"/>
          <a:sy n="90" d="100"/>
        </p:scale>
        <p:origin x="100" y="72"/>
      </p:cViewPr>
      <p:guideLst>
        <p:guide orient="horz" pos="2152"/>
        <p:guide pos="3825"/>
        <p:guide pos="456"/>
        <p:guide pos="7244"/>
        <p:guide orient="horz" pos="829"/>
        <p:guide orient="horz" pos="994"/>
        <p:guide orient="horz" pos="426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7" d="100"/>
        <a:sy n="57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5.fntdata"/><Relationship Id="rId21" Type="http://schemas.openxmlformats.org/officeDocument/2006/relationships/slide" Target="slides/slide18.xml"/><Relationship Id="rId34" Type="http://schemas.openxmlformats.org/officeDocument/2006/relationships/handoutMaster" Target="handoutMasters/handoutMaster1.xml"/><Relationship Id="rId42" Type="http://schemas.openxmlformats.org/officeDocument/2006/relationships/font" Target="fonts/font8.fntdata"/><Relationship Id="rId47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font" Target="fonts/font2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commentAuthors" Target="commentAuthor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font" Target="fonts/font1.fntdata"/><Relationship Id="rId43" Type="http://schemas.openxmlformats.org/officeDocument/2006/relationships/tags" Target="tags/tag1.xml"/><Relationship Id="rId48" Type="http://schemas.openxmlformats.org/officeDocument/2006/relationships/tableStyles" Target="tableStyle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4.fntdata"/><Relationship Id="rId46" Type="http://schemas.openxmlformats.org/officeDocument/2006/relationships/viewProps" Target="viewProps.xml"/><Relationship Id="rId20" Type="http://schemas.openxmlformats.org/officeDocument/2006/relationships/slide" Target="slides/slide17.xml"/><Relationship Id="rId41" Type="http://schemas.openxmlformats.org/officeDocument/2006/relationships/font" Target="fonts/font7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2025/5/15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MiSans Normal" panose="00000500000000000000" pitchFamily="2" charset="-122"/>
                <a:ea typeface="MiSans Normal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MiSans Normal" panose="00000500000000000000" pitchFamily="2" charset="-122"/>
                <a:ea typeface="MiSans Normal" panose="00000500000000000000" pitchFamily="2" charset="-122"/>
              </a:defRPr>
            </a:lvl1pPr>
          </a:lstStyle>
          <a:p>
            <a:fld id="{75B57047-17C8-41C7-87F3-D61219262780}" type="datetimeFigureOut">
              <a:rPr lang="zh-CN" altLang="en-US" smtClean="0"/>
              <a:t>2025/5/15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MiSans Normal" panose="00000500000000000000" pitchFamily="2" charset="-122"/>
                <a:ea typeface="MiSans Normal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MiSans Normal" panose="00000500000000000000" pitchFamily="2" charset="-122"/>
                <a:ea typeface="MiSans Normal" panose="00000500000000000000" pitchFamily="2" charset="-122"/>
              </a:defRPr>
            </a:lvl1pPr>
          </a:lstStyle>
          <a:p>
            <a:fld id="{A097EE25-D0A3-454D-B000-C5185F098C73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iSans Normal" panose="00000500000000000000" pitchFamily="2" charset="-122"/>
        <a:ea typeface="MiSans Normal" panose="00000500000000000000" pitchFamily="2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iSans Normal" panose="00000500000000000000" pitchFamily="2" charset="-122"/>
        <a:ea typeface="MiSans Normal" panose="00000500000000000000" pitchFamily="2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iSans Normal" panose="00000500000000000000" pitchFamily="2" charset="-122"/>
        <a:ea typeface="MiSans Normal" panose="00000500000000000000" pitchFamily="2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iSans Normal" panose="00000500000000000000" pitchFamily="2" charset="-122"/>
        <a:ea typeface="MiSans Normal" panose="00000500000000000000" pitchFamily="2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iSans Normal" panose="00000500000000000000" pitchFamily="2" charset="-122"/>
        <a:ea typeface="MiSans Normal" panose="00000500000000000000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97EE25-D0A3-454D-B000-C5185F098C73}" type="slidenum">
              <a:rPr lang="zh-CN" altLang="en-US" smtClean="0"/>
              <a:t>23</a:t>
            </a:fld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3CEE-89E1-4114-9EA1-53F7BE13BFB1}" type="datetimeFigureOut">
              <a:rPr lang="zh-CN" altLang="en-US" smtClean="0"/>
              <a:t>2025/5/15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03B31-B889-44B9-84BA-F2A52044891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3CEE-89E1-4114-9EA1-53F7BE13BFB1}" type="datetimeFigureOut">
              <a:rPr lang="zh-CN" altLang="en-US" smtClean="0"/>
              <a:t>2025/5/15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03B31-B889-44B9-84BA-F2A52044891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3CEE-89E1-4114-9EA1-53F7BE13BFB1}" type="datetimeFigureOut">
              <a:rPr lang="zh-CN" altLang="en-US" smtClean="0"/>
              <a:t>2025/5/15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03B31-B889-44B9-84BA-F2A52044891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1"/>
          <p:cNvSpPr txBox="1"/>
          <p:nvPr userDrawn="1">
            <p:custDataLst>
              <p:tags r:id="rId1"/>
            </p:custDataLst>
          </p:nvPr>
        </p:nvSpPr>
        <p:spPr>
          <a:xfrm>
            <a:off x="4612905" y="521488"/>
            <a:ext cx="2966197" cy="561694"/>
          </a:xfrm>
          <a:prstGeom prst="rect">
            <a:avLst/>
          </a:prstGeom>
          <a:noFill/>
        </p:spPr>
        <p:txBody>
          <a:bodyPr wrap="none" lIns="68580" tIns="34291" rIns="68580" bIns="34291" rtlCol="0">
            <a:spAutoFit/>
          </a:bodyPr>
          <a:lstStyle>
            <a:defPPr>
              <a:defRPr lang="zh-CN"/>
            </a:defPPr>
            <a:lvl1pPr marR="0" lvl="0" indent="0" defTabSz="81216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200">
                <a:gradFill flip="none" rotWithShape="1">
                  <a:gsLst>
                    <a:gs pos="9000">
                      <a:schemeClr val="bg1"/>
                    </a:gs>
                    <a:gs pos="66000">
                      <a:srgbClr val="6BD3FD"/>
                    </a:gs>
                  </a:gsLst>
                  <a:lin ang="5400000" scaled="1"/>
                  <a:tileRect/>
                </a:gra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defRPr>
            </a:lvl1pPr>
          </a:lstStyle>
          <a:p>
            <a:pPr marL="0" marR="0" lvl="0" indent="0" algn="ctr" defTabSz="8121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200" kern="1200" dirty="0">
                <a:gradFill flip="none" rotWithShape="1">
                  <a:gsLst>
                    <a:gs pos="9000">
                      <a:schemeClr val="accent1">
                        <a:lumMod val="40000"/>
                        <a:lumOff val="60000"/>
                      </a:schemeClr>
                    </a:gs>
                    <a:gs pos="66000">
                      <a:schemeClr val="accent1"/>
                    </a:gs>
                  </a:gsLst>
                  <a:lin ang="5400000" scaled="1"/>
                  <a:tileRect/>
                </a:gradFill>
                <a:effectLst>
                  <a:outerShdw blurRad="50800" dist="38100" dir="5400000" algn="t" rotWithShape="0">
                    <a:schemeClr val="accent1">
                      <a:lumMod val="60000"/>
                      <a:lumOff val="40000"/>
                      <a:alpha val="40000"/>
                    </a:schemeClr>
                  </a:outerShdw>
                </a:effectLst>
                <a:latin typeface="阿里巴巴普惠体 B" panose="00020600040101010101" pitchFamily="18" charset="-122"/>
                <a:ea typeface="阿里巴巴普惠体 B" panose="00020600040101010101" pitchFamily="18" charset="-122"/>
                <a:cs typeface="+mn-ea"/>
                <a:sym typeface="+mn-lt"/>
              </a:rPr>
              <a:t>蓝色科技逻辑图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9000">
                    <a:schemeClr val="accent1">
                      <a:lumMod val="40000"/>
                      <a:lumOff val="60000"/>
                    </a:schemeClr>
                  </a:gs>
                  <a:gs pos="66000">
                    <a:schemeClr val="accent1"/>
                  </a:gs>
                </a:gsLst>
                <a:lin ang="5400000" scaled="1"/>
                <a:tileRect/>
              </a:gradFill>
              <a:effectLst>
                <a:outerShdw blurRad="50800" dist="38100" dir="5400000" algn="t" rotWithShape="0">
                  <a:schemeClr val="accent1">
                    <a:lumMod val="60000"/>
                    <a:lumOff val="40000"/>
                    <a:alpha val="40000"/>
                  </a:schemeClr>
                </a:outerShdw>
              </a:effectLst>
              <a:uLnTx/>
              <a:uFillTx/>
              <a:latin typeface="阿里巴巴普惠体 B" panose="00020600040101010101" pitchFamily="18" charset="-122"/>
              <a:ea typeface="阿里巴巴普惠体 B" panose="00020600040101010101" pitchFamily="18" charset="-122"/>
              <a:cs typeface="+mn-ea"/>
              <a:sym typeface="+mn-lt"/>
            </a:endParaRPr>
          </a:p>
        </p:txBody>
      </p:sp>
      <p:grpSp>
        <p:nvGrpSpPr>
          <p:cNvPr id="8" name="组合 7"/>
          <p:cNvGrpSpPr/>
          <p:nvPr userDrawn="1"/>
        </p:nvGrpSpPr>
        <p:grpSpPr>
          <a:xfrm>
            <a:off x="7584379" y="529285"/>
            <a:ext cx="1219200" cy="546100"/>
            <a:chOff x="7994714" y="-1099870"/>
            <a:chExt cx="1219200" cy="546100"/>
          </a:xfrm>
        </p:grpSpPr>
        <p:sp>
          <p:nvSpPr>
            <p:cNvPr id="9" name="任意多边形: 形状 8"/>
            <p:cNvSpPr/>
            <p:nvPr/>
          </p:nvSpPr>
          <p:spPr>
            <a:xfrm>
              <a:off x="7994714" y="-1099870"/>
              <a:ext cx="965200" cy="139700"/>
            </a:xfrm>
            <a:custGeom>
              <a:avLst/>
              <a:gdLst>
                <a:gd name="connsiteX0" fmla="*/ 0 w 965200"/>
                <a:gd name="connsiteY0" fmla="*/ 0 h 139700"/>
                <a:gd name="connsiteX1" fmla="*/ 298450 w 965200"/>
                <a:gd name="connsiteY1" fmla="*/ 6350 h 139700"/>
                <a:gd name="connsiteX2" fmla="*/ 438150 w 965200"/>
                <a:gd name="connsiteY2" fmla="*/ 139700 h 139700"/>
                <a:gd name="connsiteX3" fmla="*/ 965200 w 965200"/>
                <a:gd name="connsiteY3" fmla="*/ 139700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5200" h="139700">
                  <a:moveTo>
                    <a:pt x="0" y="0"/>
                  </a:moveTo>
                  <a:lnTo>
                    <a:pt x="298450" y="6350"/>
                  </a:lnTo>
                  <a:lnTo>
                    <a:pt x="438150" y="139700"/>
                  </a:lnTo>
                  <a:lnTo>
                    <a:pt x="965200" y="139700"/>
                  </a:lnTo>
                </a:path>
              </a:pathLst>
            </a:custGeom>
            <a:noFill/>
            <a:ln w="25400">
              <a:gradFill flip="none" rotWithShape="1"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" name="任意多边形: 形状 9"/>
            <p:cNvSpPr/>
            <p:nvPr/>
          </p:nvSpPr>
          <p:spPr>
            <a:xfrm>
              <a:off x="8248714" y="-1010970"/>
              <a:ext cx="965200" cy="120650"/>
            </a:xfrm>
            <a:custGeom>
              <a:avLst/>
              <a:gdLst>
                <a:gd name="connsiteX0" fmla="*/ 0 w 965200"/>
                <a:gd name="connsiteY0" fmla="*/ 0 h 120650"/>
                <a:gd name="connsiteX1" fmla="*/ 107950 w 965200"/>
                <a:gd name="connsiteY1" fmla="*/ 120650 h 120650"/>
                <a:gd name="connsiteX2" fmla="*/ 965200 w 965200"/>
                <a:gd name="connsiteY2" fmla="*/ 11430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65200" h="120650">
                  <a:moveTo>
                    <a:pt x="0" y="0"/>
                  </a:moveTo>
                  <a:lnTo>
                    <a:pt x="107950" y="120650"/>
                  </a:lnTo>
                  <a:lnTo>
                    <a:pt x="965200" y="114300"/>
                  </a:lnTo>
                </a:path>
              </a:pathLst>
            </a:custGeom>
            <a:noFill/>
            <a:ln w="25400">
              <a:gradFill flip="none" rotWithShape="1"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" name="任意多边形: 形状 10"/>
            <p:cNvSpPr/>
            <p:nvPr/>
          </p:nvSpPr>
          <p:spPr>
            <a:xfrm>
              <a:off x="8210614" y="-756970"/>
              <a:ext cx="660400" cy="203200"/>
            </a:xfrm>
            <a:custGeom>
              <a:avLst/>
              <a:gdLst>
                <a:gd name="connsiteX0" fmla="*/ 0 w 660400"/>
                <a:gd name="connsiteY0" fmla="*/ 203200 h 203200"/>
                <a:gd name="connsiteX1" fmla="*/ 184150 w 660400"/>
                <a:gd name="connsiteY1" fmla="*/ 0 h 203200"/>
                <a:gd name="connsiteX2" fmla="*/ 660400 w 660400"/>
                <a:gd name="connsiteY2" fmla="*/ 19050 h 20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0400" h="203200">
                  <a:moveTo>
                    <a:pt x="0" y="203200"/>
                  </a:moveTo>
                  <a:lnTo>
                    <a:pt x="184150" y="0"/>
                  </a:lnTo>
                  <a:lnTo>
                    <a:pt x="660400" y="19050"/>
                  </a:lnTo>
                </a:path>
              </a:pathLst>
            </a:custGeom>
            <a:noFill/>
            <a:ln w="25400">
              <a:gradFill flip="none" rotWithShape="1"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</p:grpSp>
      <p:grpSp>
        <p:nvGrpSpPr>
          <p:cNvPr id="12" name="组合 11"/>
          <p:cNvGrpSpPr/>
          <p:nvPr userDrawn="1"/>
        </p:nvGrpSpPr>
        <p:grpSpPr>
          <a:xfrm flipH="1" flipV="1">
            <a:off x="3401121" y="529285"/>
            <a:ext cx="1219200" cy="546100"/>
            <a:chOff x="7994714" y="-1099870"/>
            <a:chExt cx="1219200" cy="546100"/>
          </a:xfrm>
        </p:grpSpPr>
        <p:sp>
          <p:nvSpPr>
            <p:cNvPr id="13" name="任意多边形: 形状 12"/>
            <p:cNvSpPr/>
            <p:nvPr/>
          </p:nvSpPr>
          <p:spPr>
            <a:xfrm>
              <a:off x="7994714" y="-1099870"/>
              <a:ext cx="965200" cy="139700"/>
            </a:xfrm>
            <a:custGeom>
              <a:avLst/>
              <a:gdLst>
                <a:gd name="connsiteX0" fmla="*/ 0 w 965200"/>
                <a:gd name="connsiteY0" fmla="*/ 0 h 139700"/>
                <a:gd name="connsiteX1" fmla="*/ 298450 w 965200"/>
                <a:gd name="connsiteY1" fmla="*/ 6350 h 139700"/>
                <a:gd name="connsiteX2" fmla="*/ 438150 w 965200"/>
                <a:gd name="connsiteY2" fmla="*/ 139700 h 139700"/>
                <a:gd name="connsiteX3" fmla="*/ 965200 w 965200"/>
                <a:gd name="connsiteY3" fmla="*/ 139700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5200" h="139700">
                  <a:moveTo>
                    <a:pt x="0" y="0"/>
                  </a:moveTo>
                  <a:lnTo>
                    <a:pt x="298450" y="6350"/>
                  </a:lnTo>
                  <a:lnTo>
                    <a:pt x="438150" y="139700"/>
                  </a:lnTo>
                  <a:lnTo>
                    <a:pt x="965200" y="139700"/>
                  </a:lnTo>
                </a:path>
              </a:pathLst>
            </a:custGeom>
            <a:noFill/>
            <a:ln w="25400">
              <a:gradFill flip="none" rotWithShape="1"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" name="任意多边形: 形状 13"/>
            <p:cNvSpPr/>
            <p:nvPr/>
          </p:nvSpPr>
          <p:spPr>
            <a:xfrm>
              <a:off x="8248714" y="-1010970"/>
              <a:ext cx="965200" cy="120650"/>
            </a:xfrm>
            <a:custGeom>
              <a:avLst/>
              <a:gdLst>
                <a:gd name="connsiteX0" fmla="*/ 0 w 965200"/>
                <a:gd name="connsiteY0" fmla="*/ 0 h 120650"/>
                <a:gd name="connsiteX1" fmla="*/ 107950 w 965200"/>
                <a:gd name="connsiteY1" fmla="*/ 120650 h 120650"/>
                <a:gd name="connsiteX2" fmla="*/ 965200 w 965200"/>
                <a:gd name="connsiteY2" fmla="*/ 11430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65200" h="120650">
                  <a:moveTo>
                    <a:pt x="0" y="0"/>
                  </a:moveTo>
                  <a:lnTo>
                    <a:pt x="107950" y="120650"/>
                  </a:lnTo>
                  <a:lnTo>
                    <a:pt x="965200" y="114300"/>
                  </a:lnTo>
                </a:path>
              </a:pathLst>
            </a:custGeom>
            <a:noFill/>
            <a:ln w="25400">
              <a:gradFill flip="none" rotWithShape="1"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" name="任意多边形: 形状 14"/>
            <p:cNvSpPr/>
            <p:nvPr/>
          </p:nvSpPr>
          <p:spPr>
            <a:xfrm>
              <a:off x="8210614" y="-756970"/>
              <a:ext cx="660400" cy="203200"/>
            </a:xfrm>
            <a:custGeom>
              <a:avLst/>
              <a:gdLst>
                <a:gd name="connsiteX0" fmla="*/ 0 w 660400"/>
                <a:gd name="connsiteY0" fmla="*/ 203200 h 203200"/>
                <a:gd name="connsiteX1" fmla="*/ 184150 w 660400"/>
                <a:gd name="connsiteY1" fmla="*/ 0 h 203200"/>
                <a:gd name="connsiteX2" fmla="*/ 660400 w 660400"/>
                <a:gd name="connsiteY2" fmla="*/ 19050 h 20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0400" h="203200">
                  <a:moveTo>
                    <a:pt x="0" y="203200"/>
                  </a:moveTo>
                  <a:lnTo>
                    <a:pt x="184150" y="0"/>
                  </a:lnTo>
                  <a:lnTo>
                    <a:pt x="660400" y="19050"/>
                  </a:lnTo>
                </a:path>
              </a:pathLst>
            </a:custGeom>
            <a:noFill/>
            <a:ln w="25400">
              <a:gradFill flip="none" rotWithShape="1"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3CEE-89E1-4114-9EA1-53F7BE13BFB1}" type="datetimeFigureOut">
              <a:rPr lang="zh-CN" altLang="en-US" smtClean="0"/>
              <a:t>2025/5/15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03B31-B889-44B9-84BA-F2A52044891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3CEE-89E1-4114-9EA1-53F7BE13BFB1}" type="datetimeFigureOut">
              <a:rPr lang="zh-CN" altLang="en-US" smtClean="0"/>
              <a:t>2025/5/15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03B31-B889-44B9-84BA-F2A52044891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3CEE-89E1-4114-9EA1-53F7BE13BFB1}" type="datetimeFigureOut">
              <a:rPr lang="zh-CN" altLang="en-US" smtClean="0"/>
              <a:t>2025/5/15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03B31-B889-44B9-84BA-F2A52044891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3CEE-89E1-4114-9EA1-53F7BE13BFB1}" type="datetimeFigureOut">
              <a:rPr lang="zh-CN" altLang="en-US" smtClean="0"/>
              <a:t>2025/5/15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03B31-B889-44B9-84BA-F2A52044891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3CEE-89E1-4114-9EA1-53F7BE13BFB1}" type="datetimeFigureOut">
              <a:rPr lang="zh-CN" altLang="en-US" smtClean="0"/>
              <a:t>2025/5/15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03B31-B889-44B9-84BA-F2A52044891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3CEE-89E1-4114-9EA1-53F7BE13BFB1}" type="datetimeFigureOut">
              <a:rPr lang="zh-CN" altLang="en-US" smtClean="0"/>
              <a:t>2025/5/15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03B31-B889-44B9-84BA-F2A52044891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3CEE-89E1-4114-9EA1-53F7BE13BFB1}" type="datetimeFigureOut">
              <a:rPr lang="zh-CN" altLang="en-US" smtClean="0"/>
              <a:t>2025/5/15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03B31-B889-44B9-84BA-F2A520448913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1"/>
            <a:ext cx="12192000" cy="6858002"/>
          </a:xfrm>
          <a:prstGeom prst="rect">
            <a:avLst/>
          </a:prstGeom>
        </p:spPr>
      </p:pic>
      <p:pic>
        <p:nvPicPr>
          <p:cNvPr id="6" name="Picture 18"/>
          <p:cNvPicPr>
            <a:picLocks noChangeAspect="1"/>
          </p:cNvPicPr>
          <p:nvPr userDrawn="1"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120893" y="-1"/>
            <a:ext cx="8071107" cy="685800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3CEE-89E1-4114-9EA1-53F7BE13BFB1}" type="datetimeFigureOut">
              <a:rPr lang="zh-CN" altLang="en-US" smtClean="0"/>
              <a:t>2025/5/15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03B31-B889-44B9-84BA-F2A52044891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3CEE-89E1-4114-9EA1-53F7BE13BFB1}" type="datetimeFigureOut">
              <a:rPr lang="zh-CN" altLang="en-US" smtClean="0"/>
              <a:t>2025/5/15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03B31-B889-44B9-84BA-F2A52044891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3CEE-89E1-4114-9EA1-53F7BE13BFB1}" type="datetimeFigureOut">
              <a:rPr lang="zh-CN" altLang="en-US" smtClean="0"/>
              <a:t>2025/5/15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03B31-B889-44B9-84BA-F2A52044891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3CEE-89E1-4114-9EA1-53F7BE13BFB1}" type="datetimeFigureOut">
              <a:rPr lang="zh-CN" altLang="en-US" smtClean="0"/>
              <a:t>2025/5/15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03B31-B889-44B9-84BA-F2A52044891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3CEE-89E1-4114-9EA1-53F7BE13BFB1}" type="datetimeFigureOut">
              <a:rPr lang="zh-CN" altLang="en-US" smtClean="0"/>
              <a:t>2025/5/15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03B31-B889-44B9-84BA-F2A52044891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3CEE-89E1-4114-9EA1-53F7BE13BFB1}" type="datetimeFigureOut">
              <a:rPr lang="zh-CN" altLang="en-US" smtClean="0"/>
              <a:t>2025/5/15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03B31-B889-44B9-84BA-F2A5204489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55879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3CEE-89E1-4114-9EA1-53F7BE13BFB1}" type="datetimeFigureOut">
              <a:rPr lang="zh-CN" altLang="en-US" smtClean="0"/>
              <a:t>2025/5/15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03B31-B889-44B9-84BA-F2A5204489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87721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3CEE-89E1-4114-9EA1-53F7BE13BFB1}" type="datetimeFigureOut">
              <a:rPr lang="zh-CN" altLang="en-US" smtClean="0"/>
              <a:t>2025/5/15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03B31-B889-44B9-84BA-F2A5204489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25720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3CEE-89E1-4114-9EA1-53F7BE13BFB1}" type="datetimeFigureOut">
              <a:rPr lang="zh-CN" altLang="en-US" smtClean="0"/>
              <a:t>2025/5/15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03B31-B889-44B9-84BA-F2A5204489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113991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3CEE-89E1-4114-9EA1-53F7BE13BFB1}" type="datetimeFigureOut">
              <a:rPr lang="zh-CN" altLang="en-US" smtClean="0"/>
              <a:t>2025/5/15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03B31-B889-44B9-84BA-F2A5204489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12748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3CEE-89E1-4114-9EA1-53F7BE13BFB1}" type="datetimeFigureOut">
              <a:rPr lang="zh-CN" altLang="en-US" smtClean="0"/>
              <a:t>2025/5/15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03B31-B889-44B9-84BA-F2A5204489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6078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3CEE-89E1-4114-9EA1-53F7BE13BFB1}" type="datetimeFigureOut">
              <a:rPr lang="zh-CN" altLang="en-US" smtClean="0"/>
              <a:t>2025/5/15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03B31-B889-44B9-84BA-F2A52044891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3CEE-89E1-4114-9EA1-53F7BE13BFB1}" type="datetimeFigureOut">
              <a:rPr lang="zh-CN" altLang="en-US" smtClean="0"/>
              <a:t>2025/5/15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03B31-B889-44B9-84BA-F2A520448913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1"/>
            <a:ext cx="12192000" cy="6858002"/>
          </a:xfrm>
          <a:prstGeom prst="rect">
            <a:avLst/>
          </a:prstGeom>
        </p:spPr>
      </p:pic>
      <p:pic>
        <p:nvPicPr>
          <p:cNvPr id="6" name="Picture 18"/>
          <p:cNvPicPr>
            <a:picLocks noChangeAspect="1"/>
          </p:cNvPicPr>
          <p:nvPr userDrawn="1"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120893" y="-1"/>
            <a:ext cx="8071107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26811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3CEE-89E1-4114-9EA1-53F7BE13BFB1}" type="datetimeFigureOut">
              <a:rPr lang="zh-CN" altLang="en-US" smtClean="0"/>
              <a:t>2025/5/15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03B31-B889-44B9-84BA-F2A5204489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45153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3CEE-89E1-4114-9EA1-53F7BE13BFB1}" type="datetimeFigureOut">
              <a:rPr lang="zh-CN" altLang="en-US" smtClean="0"/>
              <a:t>2025/5/15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03B31-B889-44B9-84BA-F2A5204489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61739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3CEE-89E1-4114-9EA1-53F7BE13BFB1}" type="datetimeFigureOut">
              <a:rPr lang="zh-CN" altLang="en-US" smtClean="0"/>
              <a:t>2025/5/15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03B31-B889-44B9-84BA-F2A5204489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95101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3CEE-89E1-4114-9EA1-53F7BE13BFB1}" type="datetimeFigureOut">
              <a:rPr lang="zh-CN" altLang="en-US" smtClean="0"/>
              <a:t>2025/5/15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03B31-B889-44B9-84BA-F2A5204489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014931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1"/>
          <p:cNvSpPr txBox="1"/>
          <p:nvPr userDrawn="1">
            <p:custDataLst>
              <p:tags r:id="rId1"/>
            </p:custDataLst>
          </p:nvPr>
        </p:nvSpPr>
        <p:spPr>
          <a:xfrm>
            <a:off x="4612905" y="521488"/>
            <a:ext cx="2966197" cy="561694"/>
          </a:xfrm>
          <a:prstGeom prst="rect">
            <a:avLst/>
          </a:prstGeom>
          <a:noFill/>
        </p:spPr>
        <p:txBody>
          <a:bodyPr wrap="none" lIns="68580" tIns="34291" rIns="68580" bIns="34291" rtlCol="0">
            <a:spAutoFit/>
          </a:bodyPr>
          <a:lstStyle>
            <a:defPPr>
              <a:defRPr lang="zh-CN"/>
            </a:defPPr>
            <a:lvl1pPr marR="0" lvl="0" indent="0" defTabSz="81216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200">
                <a:gradFill flip="none" rotWithShape="1">
                  <a:gsLst>
                    <a:gs pos="9000">
                      <a:schemeClr val="bg1"/>
                    </a:gs>
                    <a:gs pos="66000">
                      <a:srgbClr val="6BD3FD"/>
                    </a:gs>
                  </a:gsLst>
                  <a:lin ang="5400000" scaled="1"/>
                  <a:tileRect/>
                </a:gra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阿里巴巴普惠体 B" panose="00020600040101010101" pitchFamily="18" charset="-122"/>
                <a:ea typeface="阿里巴巴普惠体 B" panose="00020600040101010101" pitchFamily="18" charset="-122"/>
                <a:cs typeface="阿里巴巴普惠体 B" panose="00020600040101010101" pitchFamily="18" charset="-122"/>
              </a:defRPr>
            </a:lvl1pPr>
          </a:lstStyle>
          <a:p>
            <a:pPr marL="0" marR="0" lvl="0" indent="0" algn="ctr" defTabSz="8121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3200" kern="1200" dirty="0">
                <a:gradFill flip="none" rotWithShape="1">
                  <a:gsLst>
                    <a:gs pos="9000">
                      <a:schemeClr val="accent1">
                        <a:lumMod val="40000"/>
                        <a:lumOff val="60000"/>
                      </a:schemeClr>
                    </a:gs>
                    <a:gs pos="66000">
                      <a:schemeClr val="accent1"/>
                    </a:gs>
                  </a:gsLst>
                  <a:lin ang="5400000" scaled="1"/>
                  <a:tileRect/>
                </a:gradFill>
                <a:effectLst>
                  <a:outerShdw blurRad="50800" dist="38100" dir="5400000" algn="t" rotWithShape="0">
                    <a:schemeClr val="accent1">
                      <a:lumMod val="60000"/>
                      <a:lumOff val="40000"/>
                      <a:alpha val="40000"/>
                    </a:schemeClr>
                  </a:outerShdw>
                </a:effectLst>
                <a:latin typeface="阿里巴巴普惠体 B" panose="00020600040101010101" pitchFamily="18" charset="-122"/>
                <a:ea typeface="阿里巴巴普惠体 B" panose="00020600040101010101" pitchFamily="18" charset="-122"/>
                <a:cs typeface="+mn-ea"/>
                <a:sym typeface="+mn-lt"/>
              </a:rPr>
              <a:t>蓝色科技逻辑图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9000">
                    <a:schemeClr val="accent1">
                      <a:lumMod val="40000"/>
                      <a:lumOff val="60000"/>
                    </a:schemeClr>
                  </a:gs>
                  <a:gs pos="66000">
                    <a:schemeClr val="accent1"/>
                  </a:gs>
                </a:gsLst>
                <a:lin ang="5400000" scaled="1"/>
                <a:tileRect/>
              </a:gradFill>
              <a:effectLst>
                <a:outerShdw blurRad="50800" dist="38100" dir="5400000" algn="t" rotWithShape="0">
                  <a:schemeClr val="accent1">
                    <a:lumMod val="60000"/>
                    <a:lumOff val="40000"/>
                    <a:alpha val="40000"/>
                  </a:schemeClr>
                </a:outerShdw>
              </a:effectLst>
              <a:uLnTx/>
              <a:uFillTx/>
              <a:latin typeface="阿里巴巴普惠体 B" panose="00020600040101010101" pitchFamily="18" charset="-122"/>
              <a:ea typeface="阿里巴巴普惠体 B" panose="00020600040101010101" pitchFamily="18" charset="-122"/>
              <a:cs typeface="+mn-ea"/>
              <a:sym typeface="+mn-lt"/>
            </a:endParaRPr>
          </a:p>
        </p:txBody>
      </p:sp>
      <p:grpSp>
        <p:nvGrpSpPr>
          <p:cNvPr id="8" name="组合 7"/>
          <p:cNvGrpSpPr/>
          <p:nvPr userDrawn="1"/>
        </p:nvGrpSpPr>
        <p:grpSpPr>
          <a:xfrm>
            <a:off x="7584379" y="529285"/>
            <a:ext cx="1219200" cy="546100"/>
            <a:chOff x="7994714" y="-1099870"/>
            <a:chExt cx="1219200" cy="546100"/>
          </a:xfrm>
        </p:grpSpPr>
        <p:sp>
          <p:nvSpPr>
            <p:cNvPr id="9" name="任意多边形: 形状 8"/>
            <p:cNvSpPr/>
            <p:nvPr/>
          </p:nvSpPr>
          <p:spPr>
            <a:xfrm>
              <a:off x="7994714" y="-1099870"/>
              <a:ext cx="965200" cy="139700"/>
            </a:xfrm>
            <a:custGeom>
              <a:avLst/>
              <a:gdLst>
                <a:gd name="connsiteX0" fmla="*/ 0 w 965200"/>
                <a:gd name="connsiteY0" fmla="*/ 0 h 139700"/>
                <a:gd name="connsiteX1" fmla="*/ 298450 w 965200"/>
                <a:gd name="connsiteY1" fmla="*/ 6350 h 139700"/>
                <a:gd name="connsiteX2" fmla="*/ 438150 w 965200"/>
                <a:gd name="connsiteY2" fmla="*/ 139700 h 139700"/>
                <a:gd name="connsiteX3" fmla="*/ 965200 w 965200"/>
                <a:gd name="connsiteY3" fmla="*/ 139700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5200" h="139700">
                  <a:moveTo>
                    <a:pt x="0" y="0"/>
                  </a:moveTo>
                  <a:lnTo>
                    <a:pt x="298450" y="6350"/>
                  </a:lnTo>
                  <a:lnTo>
                    <a:pt x="438150" y="139700"/>
                  </a:lnTo>
                  <a:lnTo>
                    <a:pt x="965200" y="139700"/>
                  </a:lnTo>
                </a:path>
              </a:pathLst>
            </a:custGeom>
            <a:noFill/>
            <a:ln w="25400">
              <a:gradFill flip="none" rotWithShape="1"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" name="任意多边形: 形状 9"/>
            <p:cNvSpPr/>
            <p:nvPr/>
          </p:nvSpPr>
          <p:spPr>
            <a:xfrm>
              <a:off x="8248714" y="-1010970"/>
              <a:ext cx="965200" cy="120650"/>
            </a:xfrm>
            <a:custGeom>
              <a:avLst/>
              <a:gdLst>
                <a:gd name="connsiteX0" fmla="*/ 0 w 965200"/>
                <a:gd name="connsiteY0" fmla="*/ 0 h 120650"/>
                <a:gd name="connsiteX1" fmla="*/ 107950 w 965200"/>
                <a:gd name="connsiteY1" fmla="*/ 120650 h 120650"/>
                <a:gd name="connsiteX2" fmla="*/ 965200 w 965200"/>
                <a:gd name="connsiteY2" fmla="*/ 11430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65200" h="120650">
                  <a:moveTo>
                    <a:pt x="0" y="0"/>
                  </a:moveTo>
                  <a:lnTo>
                    <a:pt x="107950" y="120650"/>
                  </a:lnTo>
                  <a:lnTo>
                    <a:pt x="965200" y="114300"/>
                  </a:lnTo>
                </a:path>
              </a:pathLst>
            </a:custGeom>
            <a:noFill/>
            <a:ln w="25400">
              <a:gradFill flip="none" rotWithShape="1"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" name="任意多边形: 形状 10"/>
            <p:cNvSpPr/>
            <p:nvPr/>
          </p:nvSpPr>
          <p:spPr>
            <a:xfrm>
              <a:off x="8210614" y="-756970"/>
              <a:ext cx="660400" cy="203200"/>
            </a:xfrm>
            <a:custGeom>
              <a:avLst/>
              <a:gdLst>
                <a:gd name="connsiteX0" fmla="*/ 0 w 660400"/>
                <a:gd name="connsiteY0" fmla="*/ 203200 h 203200"/>
                <a:gd name="connsiteX1" fmla="*/ 184150 w 660400"/>
                <a:gd name="connsiteY1" fmla="*/ 0 h 203200"/>
                <a:gd name="connsiteX2" fmla="*/ 660400 w 660400"/>
                <a:gd name="connsiteY2" fmla="*/ 19050 h 20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0400" h="203200">
                  <a:moveTo>
                    <a:pt x="0" y="203200"/>
                  </a:moveTo>
                  <a:lnTo>
                    <a:pt x="184150" y="0"/>
                  </a:lnTo>
                  <a:lnTo>
                    <a:pt x="660400" y="19050"/>
                  </a:lnTo>
                </a:path>
              </a:pathLst>
            </a:custGeom>
            <a:noFill/>
            <a:ln w="25400">
              <a:gradFill flip="none" rotWithShape="1"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</p:grpSp>
      <p:grpSp>
        <p:nvGrpSpPr>
          <p:cNvPr id="12" name="组合 11"/>
          <p:cNvGrpSpPr/>
          <p:nvPr userDrawn="1"/>
        </p:nvGrpSpPr>
        <p:grpSpPr>
          <a:xfrm flipH="1" flipV="1">
            <a:off x="3401121" y="529285"/>
            <a:ext cx="1219200" cy="546100"/>
            <a:chOff x="7994714" y="-1099870"/>
            <a:chExt cx="1219200" cy="546100"/>
          </a:xfrm>
        </p:grpSpPr>
        <p:sp>
          <p:nvSpPr>
            <p:cNvPr id="13" name="任意多边形: 形状 12"/>
            <p:cNvSpPr/>
            <p:nvPr/>
          </p:nvSpPr>
          <p:spPr>
            <a:xfrm>
              <a:off x="7994714" y="-1099870"/>
              <a:ext cx="965200" cy="139700"/>
            </a:xfrm>
            <a:custGeom>
              <a:avLst/>
              <a:gdLst>
                <a:gd name="connsiteX0" fmla="*/ 0 w 965200"/>
                <a:gd name="connsiteY0" fmla="*/ 0 h 139700"/>
                <a:gd name="connsiteX1" fmla="*/ 298450 w 965200"/>
                <a:gd name="connsiteY1" fmla="*/ 6350 h 139700"/>
                <a:gd name="connsiteX2" fmla="*/ 438150 w 965200"/>
                <a:gd name="connsiteY2" fmla="*/ 139700 h 139700"/>
                <a:gd name="connsiteX3" fmla="*/ 965200 w 965200"/>
                <a:gd name="connsiteY3" fmla="*/ 139700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65200" h="139700">
                  <a:moveTo>
                    <a:pt x="0" y="0"/>
                  </a:moveTo>
                  <a:lnTo>
                    <a:pt x="298450" y="6350"/>
                  </a:lnTo>
                  <a:lnTo>
                    <a:pt x="438150" y="139700"/>
                  </a:lnTo>
                  <a:lnTo>
                    <a:pt x="965200" y="139700"/>
                  </a:lnTo>
                </a:path>
              </a:pathLst>
            </a:custGeom>
            <a:noFill/>
            <a:ln w="25400">
              <a:gradFill flip="none" rotWithShape="1"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" name="任意多边形: 形状 13"/>
            <p:cNvSpPr/>
            <p:nvPr/>
          </p:nvSpPr>
          <p:spPr>
            <a:xfrm>
              <a:off x="8248714" y="-1010970"/>
              <a:ext cx="965200" cy="120650"/>
            </a:xfrm>
            <a:custGeom>
              <a:avLst/>
              <a:gdLst>
                <a:gd name="connsiteX0" fmla="*/ 0 w 965200"/>
                <a:gd name="connsiteY0" fmla="*/ 0 h 120650"/>
                <a:gd name="connsiteX1" fmla="*/ 107950 w 965200"/>
                <a:gd name="connsiteY1" fmla="*/ 120650 h 120650"/>
                <a:gd name="connsiteX2" fmla="*/ 965200 w 965200"/>
                <a:gd name="connsiteY2" fmla="*/ 114300 h 12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65200" h="120650">
                  <a:moveTo>
                    <a:pt x="0" y="0"/>
                  </a:moveTo>
                  <a:lnTo>
                    <a:pt x="107950" y="120650"/>
                  </a:lnTo>
                  <a:lnTo>
                    <a:pt x="965200" y="114300"/>
                  </a:lnTo>
                </a:path>
              </a:pathLst>
            </a:custGeom>
            <a:noFill/>
            <a:ln w="25400">
              <a:gradFill flip="none" rotWithShape="1"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" name="任意多边形: 形状 14"/>
            <p:cNvSpPr/>
            <p:nvPr/>
          </p:nvSpPr>
          <p:spPr>
            <a:xfrm>
              <a:off x="8210614" y="-756970"/>
              <a:ext cx="660400" cy="203200"/>
            </a:xfrm>
            <a:custGeom>
              <a:avLst/>
              <a:gdLst>
                <a:gd name="connsiteX0" fmla="*/ 0 w 660400"/>
                <a:gd name="connsiteY0" fmla="*/ 203200 h 203200"/>
                <a:gd name="connsiteX1" fmla="*/ 184150 w 660400"/>
                <a:gd name="connsiteY1" fmla="*/ 0 h 203200"/>
                <a:gd name="connsiteX2" fmla="*/ 660400 w 660400"/>
                <a:gd name="connsiteY2" fmla="*/ 19050 h 20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0400" h="203200">
                  <a:moveTo>
                    <a:pt x="0" y="203200"/>
                  </a:moveTo>
                  <a:lnTo>
                    <a:pt x="184150" y="0"/>
                  </a:lnTo>
                  <a:lnTo>
                    <a:pt x="660400" y="19050"/>
                  </a:lnTo>
                </a:path>
              </a:pathLst>
            </a:custGeom>
            <a:noFill/>
            <a:ln w="25400">
              <a:gradFill flip="none" rotWithShape="1">
                <a:gsLst>
                  <a:gs pos="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>
                      <a:alpha val="0"/>
                    </a:schemeClr>
                  </a:gs>
                </a:gsLst>
                <a:lin ang="0" scaled="1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8493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3CEE-89E1-4114-9EA1-53F7BE13BFB1}" type="datetimeFigureOut">
              <a:rPr lang="zh-CN" altLang="en-US" smtClean="0"/>
              <a:t>2025/5/15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03B31-B889-44B9-84BA-F2A52044891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3CEE-89E1-4114-9EA1-53F7BE13BFB1}" type="datetimeFigureOut">
              <a:rPr lang="zh-CN" altLang="en-US" smtClean="0"/>
              <a:t>2025/5/15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03B31-B889-44B9-84BA-F2A52044891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3CEE-89E1-4114-9EA1-53F7BE13BFB1}" type="datetimeFigureOut">
              <a:rPr lang="zh-CN" altLang="en-US" smtClean="0"/>
              <a:t>2025/5/15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03B31-B889-44B9-84BA-F2A52044891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3CEE-89E1-4114-9EA1-53F7BE13BFB1}" type="datetimeFigureOut">
              <a:rPr lang="zh-CN" altLang="en-US" smtClean="0"/>
              <a:t>2025/5/15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03B31-B889-44B9-84BA-F2A520448913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1"/>
            <a:ext cx="12192000" cy="6858002"/>
          </a:xfrm>
          <a:prstGeom prst="rect">
            <a:avLst/>
          </a:prstGeom>
        </p:spPr>
      </p:pic>
      <p:pic>
        <p:nvPicPr>
          <p:cNvPr id="6" name="Picture 18"/>
          <p:cNvPicPr>
            <a:picLocks noChangeAspect="1"/>
          </p:cNvPicPr>
          <p:nvPr userDrawn="1"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4120893" y="-1"/>
            <a:ext cx="8071107" cy="685800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3CEE-89E1-4114-9EA1-53F7BE13BFB1}" type="datetimeFigureOut">
              <a:rPr lang="zh-CN" altLang="en-US" smtClean="0"/>
              <a:t>2025/5/15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03B31-B889-44B9-84BA-F2A52044891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723CEE-89E1-4114-9EA1-53F7BE13BFB1}" type="datetimeFigureOut">
              <a:rPr lang="zh-CN" altLang="en-US" smtClean="0"/>
              <a:t>2025/5/15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03B31-B889-44B9-84BA-F2A52044891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723CEE-89E1-4114-9EA1-53F7BE13BFB1}" type="datetimeFigureOut">
              <a:rPr lang="zh-CN" altLang="en-US" smtClean="0"/>
              <a:t>2025/5/15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03B31-B889-44B9-84BA-F2A52044891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723CEE-89E1-4114-9EA1-53F7BE13BFB1}" type="datetimeFigureOut">
              <a:rPr lang="zh-CN" altLang="en-US" smtClean="0"/>
              <a:t>2025/5/15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03B31-B889-44B9-84BA-F2A52044891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723CEE-89E1-4114-9EA1-53F7BE13BFB1}" type="datetimeFigureOut">
              <a:rPr lang="zh-CN" altLang="en-US" smtClean="0"/>
              <a:t>2025/5/15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03B31-B889-44B9-84BA-F2A52044891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9431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118095EA-9C2B-23AC-22D7-B51746777CC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188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7AB9FBB5-A97F-17B3-8212-07436151F7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3710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3ACB3888-C5FC-9109-E8C5-EF2A8E880E6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1709CF18-8DA3-2579-3D1C-9447C8148DA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4667BCD5-AA8B-11F2-5004-EDF2139B386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D772C3EB-9E29-ED05-2D84-A4D093723D6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56659AEB-8996-CB5D-D11B-F84A5283471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DB230292-865B-22A7-986E-91EF44BA397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59E92AF6-EDC4-9A5E-2301-B4902A713A6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67FD927A-C1B5-A494-1388-0DB034C9D97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D907EFD3-8DB8-D5D3-4D85-9CBAC54CD77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C0DBDEE9-511A-8A12-B245-FDEA69F4FEB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630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5FEB4DE8-5B08-3F7E-E5F5-78FC8A3F0E0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935EBCFC-4934-8315-82FB-43B4B892BD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408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GUIDESSETTING" val="{&quot;Id&quot;:&quot;GuidesStyle_Normal&quot;,&quot;Name&quot;:&quot;正常&quot;,&quot;Kind&quot;:&quot;System&quot;,&quot;OldGuidesSetting&quot;:{&quot;HeaderHeight&quot;:15.0,&quot;FooterHeight&quot;:9.0,&quot;SideMargin&quot;:5.5,&quot;TopMargin&quot;:0.0,&quot;BottomMargin&quot;:0.0,&quot;IntervalMargin&quot;:1.5}}"/>
  <p:tag name="RESOURCE_RECORD_KEY" val="{&quot;29&quot;:[50053145],&quot;70&quot;:[3312479]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8"/>
</p:tagLst>
</file>

<file path=ppt/theme/theme1.xml><?xml version="1.0" encoding="utf-8"?>
<a:theme xmlns:a="http://schemas.openxmlformats.org/drawingml/2006/main" name="Office 主题​​">
  <a:themeElements>
    <a:clrScheme name="蓝色​​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自定义 13">
      <a:majorFont>
        <a:latin typeface="MiSans Medium"/>
        <a:ea typeface="MiSans Heavy"/>
        <a:cs typeface=""/>
      </a:majorFont>
      <a:minorFont>
        <a:latin typeface="MiSans Normal"/>
        <a:ea typeface="MiSans Demibol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alpha val="20000"/>
          </a:schemeClr>
        </a:solidFill>
        <a:ln w="6350" cap="flat" cmpd="sng" algn="ctr">
          <a:solidFill>
            <a:schemeClr val="bg1"/>
          </a:solidFill>
          <a:prstDash val="solid"/>
          <a:miter lim="800000"/>
        </a:ln>
      </a:spPr>
      <a:bodyPr rtlCol="0" anchor="ctr"/>
      <a:lstStyle>
        <a:defPPr marL="0" marR="0" indent="0" algn="ctr" defTabSz="4572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1" sz="1200" b="0" i="0" u="none" strike="noStrike" kern="0" cap="none" spc="0" normalizeH="0" baseline="0" noProof="0" dirty="0">
            <a:ln>
              <a:noFill/>
            </a:ln>
            <a:solidFill>
              <a:srgbClr val="E7E6E6">
                <a:lumMod val="25000"/>
              </a:srgbClr>
            </a:solidFill>
            <a:effectLst/>
            <a:uLnTx/>
            <a:uFillTx/>
            <a:latin typeface="思源黑体 CN Normal" panose="020B0400000000000000" pitchFamily="34" charset="-128"/>
            <a:ea typeface="思源黑体 CN Normal" panose="020B0400000000000000" pitchFamily="34" charset="-128"/>
            <a:cs typeface="+mn-cs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蓝色​​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自定义 13">
      <a:majorFont>
        <a:latin typeface="MiSans Medium"/>
        <a:ea typeface="MiSans Heavy"/>
        <a:cs typeface=""/>
      </a:majorFont>
      <a:minorFont>
        <a:latin typeface="MiSans Normal"/>
        <a:ea typeface="MiSans Demibol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alpha val="20000"/>
          </a:schemeClr>
        </a:solidFill>
        <a:ln w="6350" cap="flat" cmpd="sng" algn="ctr">
          <a:solidFill>
            <a:schemeClr val="bg1"/>
          </a:solidFill>
          <a:prstDash val="solid"/>
          <a:miter lim="800000"/>
        </a:ln>
      </a:spPr>
      <a:bodyPr rtlCol="0" anchor="ctr"/>
      <a:lstStyle>
        <a:defPPr marL="0" marR="0" indent="0" algn="ctr" defTabSz="4572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1" sz="1200" b="0" i="0" u="none" strike="noStrike" kern="0" cap="none" spc="0" normalizeH="0" baseline="0" noProof="0" dirty="0">
            <a:ln>
              <a:noFill/>
            </a:ln>
            <a:solidFill>
              <a:srgbClr val="E7E6E6">
                <a:lumMod val="25000"/>
              </a:srgbClr>
            </a:solidFill>
            <a:effectLst/>
            <a:uLnTx/>
            <a:uFillTx/>
            <a:latin typeface="思源黑体 CN Normal" panose="020B0400000000000000" pitchFamily="34" charset="-128"/>
            <a:ea typeface="思源黑体 CN Normal" panose="020B0400000000000000" pitchFamily="34" charset="-128"/>
            <a:cs typeface="+mn-cs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​​">
  <a:themeElements>
    <a:clrScheme name="蓝色​​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自定义 13">
      <a:majorFont>
        <a:latin typeface="MiSans Medium"/>
        <a:ea typeface="MiSans Heavy"/>
        <a:cs typeface=""/>
      </a:majorFont>
      <a:minorFont>
        <a:latin typeface="MiSans Normal"/>
        <a:ea typeface="MiSans Demibol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alpha val="20000"/>
          </a:schemeClr>
        </a:solidFill>
        <a:ln w="6350" cap="flat" cmpd="sng" algn="ctr">
          <a:solidFill>
            <a:schemeClr val="bg1"/>
          </a:solidFill>
          <a:prstDash val="solid"/>
          <a:miter lim="800000"/>
        </a:ln>
      </a:spPr>
      <a:bodyPr rtlCol="0" anchor="ctr"/>
      <a:lstStyle>
        <a:defPPr marL="0" marR="0" indent="0" algn="ctr" defTabSz="4572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1" sz="1200" b="0" i="0" u="none" strike="noStrike" kern="0" cap="none" spc="0" normalizeH="0" baseline="0" noProof="0" dirty="0">
            <a:ln>
              <a:noFill/>
            </a:ln>
            <a:solidFill>
              <a:srgbClr val="E7E6E6">
                <a:lumMod val="25000"/>
              </a:srgbClr>
            </a:solidFill>
            <a:effectLst/>
            <a:uLnTx/>
            <a:uFillTx/>
            <a:latin typeface="思源黑体 CN Normal" panose="020B0400000000000000" pitchFamily="34" charset="-128"/>
            <a:ea typeface="思源黑体 CN Normal" panose="020B0400000000000000" pitchFamily="34" charset="-128"/>
            <a:cs typeface="+mn-cs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1</Words>
  <Application>Microsoft Office PowerPoint</Application>
  <PresentationFormat>宽屏</PresentationFormat>
  <Paragraphs>1</Paragraphs>
  <Slides>29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29</vt:i4>
      </vt:variant>
    </vt:vector>
  </HeadingPairs>
  <TitlesOfParts>
    <vt:vector size="38" baseType="lpstr">
      <vt:lpstr>阿里巴巴普惠体 B</vt:lpstr>
      <vt:lpstr>MiSans Normal</vt:lpstr>
      <vt:lpstr>Arial</vt:lpstr>
      <vt:lpstr>等线</vt:lpstr>
      <vt:lpstr>MiSans Medium</vt:lpstr>
      <vt:lpstr>Calibri</vt:lpstr>
      <vt:lpstr>Office 主题​​</vt:lpstr>
      <vt:lpstr>1_Office 主题​​</vt:lpstr>
      <vt:lpstr>2_Office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吴乐妍</dc:creator>
  <cp:lastModifiedBy>leyan wu</cp:lastModifiedBy>
  <cp:revision>114</cp:revision>
  <dcterms:created xsi:type="dcterms:W3CDTF">2024-06-10T15:56:00Z</dcterms:created>
  <dcterms:modified xsi:type="dcterms:W3CDTF">2025-05-15T11:53:09Z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5F7FEF887B2C4D20A6DD04C73D8A9AE8_13</vt:lpwstr>
  </property>
  <property fmtid="{D5CDD505-2E9C-101B-9397-08002B2CF9AE}" pid="3" name="KSOProductBuildVer">
    <vt:lpwstr>2052-12.1.0.20784</vt:lpwstr>
  </property>
</Properties>
</file>